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60" y="1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CC733126-5F79-4DDE-8357-1633BB58A91A}" type="datetimeFigureOut">
              <a:rPr lang="en-US" smtClean="0"/>
              <a:pPr/>
              <a:t>2/4/2013</a:t>
            </a:fld>
            <a:endParaRPr lang="en-GB"/>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7279991-999C-4F58-980E-446555671EA4}" type="slidenum">
              <a:rPr lang="en-GB" smtClean="0"/>
              <a:pPr/>
              <a:t>‹#›</a:t>
            </a:fld>
            <a:endParaRPr lang="en-GB"/>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GB"/>
          </a:p>
        </p:txBody>
      </p:sp>
    </p:spTree>
  </p:cSld>
  <p:clrMapOvr>
    <a:masterClrMapping/>
  </p:clrMapOvr>
  <p:transition spd="slow">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7279991-999C-4F58-980E-446555671EA4}" type="slidenum">
              <a:rPr lang="en-GB" smtClean="0"/>
              <a:pPr/>
              <a:t>‹#›</a:t>
            </a:fld>
            <a:endParaRPr lang="en-GB"/>
          </a:p>
        </p:txBody>
      </p:sp>
    </p:spTree>
  </p:cSld>
  <p:clrMapOvr>
    <a:masterClrMapping/>
  </p:clrMapOvr>
  <p:transition spd="slow">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7279991-999C-4F58-980E-446555671EA4}" type="slidenum">
              <a:rPr lang="en-GB" smtClean="0"/>
              <a:pPr/>
              <a:t>‹#›</a:t>
            </a:fld>
            <a:endParaRPr lang="en-GB"/>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7279991-999C-4F58-980E-446555671EA4}" type="slidenum">
              <a:rPr lang="en-GB" smtClean="0"/>
              <a:pPr/>
              <a:t>‹#›</a:t>
            </a:fld>
            <a:endParaRPr lang="en-GB"/>
          </a:p>
        </p:txBody>
      </p:sp>
    </p:spTree>
  </p:cSld>
  <p:clrMapOvr>
    <a:masterClrMapping/>
  </p:clrMapOvr>
  <p:transition spd="slow">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CC733126-5F79-4DDE-8357-1633BB58A91A}" type="datetimeFigureOut">
              <a:rPr lang="en-US" smtClean="0"/>
              <a:pPr/>
              <a:t>2/4/2013</a:t>
            </a:fld>
            <a:endParaRPr lang="en-GB"/>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7279991-999C-4F58-980E-446555671EA4}" type="slidenum">
              <a:rPr lang="en-GB" smtClean="0"/>
              <a:pPr/>
              <a:t>‹#›</a:t>
            </a:fld>
            <a:endParaRPr lang="en-GB"/>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GB"/>
          </a:p>
        </p:txBody>
      </p:sp>
    </p:spTree>
  </p:cSld>
  <p:clrMapOvr>
    <a:overrideClrMapping bg1="dk1" tx1="lt1" bg2="dk2" tx2="lt2" accent1="accent1" accent2="accent2" accent3="accent3" accent4="accent4" accent5="accent5" accent6="accent6" hlink="hlink" folHlink="folHlink"/>
  </p:clrMapOvr>
  <p:transition spd="slow">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a:xfrm>
            <a:off x="8641080" y="6514568"/>
            <a:ext cx="464288" cy="274320"/>
          </a:xfrm>
        </p:spPr>
        <p:txBody>
          <a:bodyPr/>
          <a:lstStyle>
            <a:extLst/>
          </a:lstStyle>
          <a:p>
            <a:fld id="{A7279991-999C-4F58-980E-446555671EA4}" type="slidenum">
              <a:rPr lang="en-GB" smtClean="0"/>
              <a:pPr/>
              <a:t>‹#›</a:t>
            </a:fld>
            <a:endParaRPr lang="en-GB"/>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a:xfrm>
            <a:off x="8641080" y="6514568"/>
            <a:ext cx="464288" cy="274320"/>
          </a:xfrm>
        </p:spPr>
        <p:txBody>
          <a:bodyPr/>
          <a:lstStyle>
            <a:extLst/>
          </a:lstStyle>
          <a:p>
            <a:fld id="{A7279991-999C-4F58-980E-446555671EA4}" type="slidenum">
              <a:rPr lang="en-GB" smtClean="0"/>
              <a:pPr/>
              <a:t>‹#›</a:t>
            </a:fld>
            <a:endParaRPr lang="en-GB"/>
          </a:p>
        </p:txBody>
      </p:sp>
    </p:spTree>
  </p:cSld>
  <p:clrMapOvr>
    <a:masterClrMapping/>
  </p:clrMapOvr>
  <p:transition spd="slow">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A7279991-999C-4F58-980E-446555671EA4}" type="slidenum">
              <a:rPr lang="en-GB" smtClean="0"/>
              <a:pPr/>
              <a:t>‹#›</a:t>
            </a:fld>
            <a:endParaRPr lang="en-GB"/>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C733126-5F79-4DDE-8357-1633BB58A91A}" type="datetimeFigureOut">
              <a:rPr lang="en-US" smtClean="0"/>
              <a:pPr/>
              <a:t>2/4/2013</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A7279991-999C-4F58-980E-446555671EA4}" type="slidenum">
              <a:rPr lang="en-GB" smtClean="0"/>
              <a:pPr/>
              <a:t>‹#›</a:t>
            </a:fld>
            <a:endParaRPr lang="en-GB"/>
          </a:p>
        </p:txBody>
      </p:sp>
    </p:spTree>
  </p:cSld>
  <p:clrMapOvr>
    <a:masterClrMapping/>
  </p:clrMapOvr>
  <p:transition spd="slow">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CC733126-5F79-4DDE-8357-1633BB58A91A}" type="datetimeFigureOut">
              <a:rPr lang="en-US" smtClean="0"/>
              <a:pPr/>
              <a:t>2/4/2013</a:t>
            </a:fld>
            <a:endParaRPr lang="en-GB"/>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7279991-999C-4F58-980E-446555671EA4}" type="slidenum">
              <a:rPr lang="en-GB" smtClean="0"/>
              <a:pPr/>
              <a:t>‹#›</a:t>
            </a:fld>
            <a:endParaRPr lang="en-GB"/>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GB"/>
          </a:p>
        </p:txBody>
      </p:sp>
    </p:spTree>
  </p:cSld>
  <p:clrMapOvr>
    <a:overrideClrMapping bg1="dk1" tx1="lt1" bg2="dk2" tx2="lt2" accent1="accent1" accent2="accent2" accent3="accent3" accent4="accent4" accent5="accent5" accent6="accent6" hlink="hlink" folHlink="folHlink"/>
  </p:clrMapOvr>
  <p:transition spd="slow">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CC733126-5F79-4DDE-8357-1633BB58A91A}" type="datetimeFigureOut">
              <a:rPr lang="en-US" smtClean="0"/>
              <a:pPr/>
              <a:t>2/4/2013</a:t>
            </a:fld>
            <a:endParaRPr lang="en-GB"/>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7279991-999C-4F58-980E-446555671EA4}" type="slidenum">
              <a:rPr lang="en-GB" smtClean="0"/>
              <a:pPr/>
              <a:t>‹#›</a:t>
            </a:fld>
            <a:endParaRPr lang="en-GB"/>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GB"/>
          </a:p>
        </p:txBody>
      </p:sp>
    </p:spTree>
  </p:cSld>
  <p:clrMapOvr>
    <a:masterClrMapping/>
  </p:clrMapOvr>
  <p:transition spd="slow">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GB"/>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C733126-5F79-4DDE-8357-1633BB58A91A}" type="datetimeFigureOut">
              <a:rPr lang="en-US" smtClean="0"/>
              <a:pPr/>
              <a:t>2/4/2013</a:t>
            </a:fld>
            <a:endParaRPr lang="en-GB"/>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A7279991-999C-4F58-980E-446555671EA4}" type="slidenum">
              <a:rPr lang="en-GB" smtClean="0"/>
              <a:pPr/>
              <a:t>‹#›</a:t>
            </a:fld>
            <a:endParaRPr lang="en-GB"/>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newsflash/>
  </p:transition>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 </a:t>
            </a:r>
            <a:r>
              <a:rPr lang="en-GB" dirty="0" smtClean="0"/>
              <a:t>Torture instruments.</a:t>
            </a:r>
            <a:endParaRPr lang="en-GB" dirty="0"/>
          </a:p>
        </p:txBody>
      </p:sp>
      <p:sp>
        <p:nvSpPr>
          <p:cNvPr id="3" name="Subtitle 2"/>
          <p:cNvSpPr>
            <a:spLocks noGrp="1"/>
          </p:cNvSpPr>
          <p:nvPr>
            <p:ph type="subTitle" idx="1"/>
          </p:nvPr>
        </p:nvSpPr>
        <p:spPr/>
        <p:txBody>
          <a:bodyPr/>
          <a:lstStyle/>
          <a:p>
            <a:r>
              <a:rPr lang="en-GB" dirty="0" smtClean="0"/>
              <a:t>The Head Crusher...</a:t>
            </a:r>
            <a:endParaRPr lang="en-GB" dirty="0"/>
          </a:p>
        </p:txBody>
      </p:sp>
    </p:spTree>
  </p:cSld>
  <p:clrMapOvr>
    <a:masterClrMapping/>
  </p:clrMapOvr>
  <p:transition spd="slow">
    <p:newsflash/>
    <p:sndAc>
      <p:stSnd>
        <p:snd r:embed="rId2" name="drumroll.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it was used...</a:t>
            </a:r>
            <a:endParaRPr lang="en-GB" dirty="0"/>
          </a:p>
        </p:txBody>
      </p:sp>
      <p:sp>
        <p:nvSpPr>
          <p:cNvPr id="3" name="Content Placeholder 2"/>
          <p:cNvSpPr>
            <a:spLocks noGrp="1"/>
          </p:cNvSpPr>
          <p:nvPr>
            <p:ph idx="1"/>
          </p:nvPr>
        </p:nvSpPr>
        <p:spPr/>
        <p:txBody>
          <a:bodyPr/>
          <a:lstStyle/>
          <a:p>
            <a:r>
              <a:rPr lang="en-GB" dirty="0" smtClean="0"/>
              <a:t>It was used to make people confess to a crime that they may not have even committed.</a:t>
            </a:r>
          </a:p>
          <a:p>
            <a:r>
              <a:rPr lang="en-GB" dirty="0" smtClean="0"/>
              <a:t>It was a good tool as if the poor person being tortured does not confess then their head will be crushed plus even if they do confess they may be left with permanent damage.</a:t>
            </a:r>
            <a:endParaRPr lang="en-GB" dirty="0"/>
          </a:p>
        </p:txBody>
      </p:sp>
    </p:spTree>
  </p:cSld>
  <p:clrMapOvr>
    <a:masterClrMapping/>
  </p:clrMapOvr>
  <p:transition spd="slow">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happened...</a:t>
            </a:r>
            <a:endParaRPr lang="en-GB" dirty="0"/>
          </a:p>
        </p:txBody>
      </p:sp>
      <p:sp>
        <p:nvSpPr>
          <p:cNvPr id="3" name="Content Placeholder 2"/>
          <p:cNvSpPr>
            <a:spLocks noGrp="1"/>
          </p:cNvSpPr>
          <p:nvPr>
            <p:ph idx="1"/>
          </p:nvPr>
        </p:nvSpPr>
        <p:spPr/>
        <p:txBody>
          <a:bodyPr/>
          <a:lstStyle/>
          <a:p>
            <a:r>
              <a:rPr lang="en-GB" dirty="0" smtClean="0"/>
              <a:t>Firstly the scalp of the person of the person was placed in a cap and the chin on a metal bar.</a:t>
            </a:r>
          </a:p>
          <a:p>
            <a:r>
              <a:rPr lang="en-GB" dirty="0" smtClean="0"/>
              <a:t>Then the lever on the top was twisted slowly pushing the cap down and compressing the head against the bar.</a:t>
            </a:r>
            <a:endParaRPr lang="en-GB" dirty="0"/>
          </a:p>
        </p:txBody>
      </p:sp>
    </p:spTree>
  </p:cSld>
  <p:clrMapOvr>
    <a:masterClrMapping/>
  </p:clrMapOvr>
  <p:transition spd="slow">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else happens </a:t>
            </a:r>
            <a:br>
              <a:rPr lang="en-GB" dirty="0" smtClean="0"/>
            </a:br>
            <a:r>
              <a:rPr lang="en-GB" dirty="0" smtClean="0"/>
              <a:t>[Not for the feint hearted]</a:t>
            </a:r>
            <a:endParaRPr lang="en-GB" dirty="0"/>
          </a:p>
        </p:txBody>
      </p:sp>
      <p:sp>
        <p:nvSpPr>
          <p:cNvPr id="3" name="Content Placeholder 2"/>
          <p:cNvSpPr>
            <a:spLocks noGrp="1"/>
          </p:cNvSpPr>
          <p:nvPr>
            <p:ph idx="1"/>
          </p:nvPr>
        </p:nvSpPr>
        <p:spPr/>
        <p:txBody>
          <a:bodyPr>
            <a:normAutofit lnSpcReduction="10000"/>
          </a:bodyPr>
          <a:lstStyle/>
          <a:p>
            <a:r>
              <a:rPr lang="en-GB" dirty="0" smtClean="0"/>
              <a:t>Firstly the teeth and jaw get pushed into the head shattering all of their teeth and crushing their jaw.</a:t>
            </a:r>
          </a:p>
          <a:p>
            <a:r>
              <a:rPr lang="en-GB" dirty="0" smtClean="0"/>
              <a:t>They would suffer an agonizing death but not before their eyes popped out from their sockets.</a:t>
            </a:r>
          </a:p>
          <a:p>
            <a:r>
              <a:rPr lang="en-GB" dirty="0" smtClean="0"/>
              <a:t>If the torturer stopped midway then the victim may have a deformed face and/or have irreparable damage done to the eyes jaw or teeth.</a:t>
            </a:r>
            <a:endParaRPr lang="en-GB" dirty="0"/>
          </a:p>
        </p:txBody>
      </p:sp>
    </p:spTree>
  </p:cSld>
  <p:clrMapOvr>
    <a:masterClrMapping/>
  </p:clrMapOvr>
  <p:transition spd="slow">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Attatchments</a:t>
            </a:r>
            <a:endParaRPr lang="en-GB" dirty="0"/>
          </a:p>
        </p:txBody>
      </p:sp>
      <p:sp>
        <p:nvSpPr>
          <p:cNvPr id="3" name="Content Placeholder 2"/>
          <p:cNvSpPr>
            <a:spLocks noGrp="1"/>
          </p:cNvSpPr>
          <p:nvPr>
            <p:ph idx="1"/>
          </p:nvPr>
        </p:nvSpPr>
        <p:spPr/>
        <p:txBody>
          <a:bodyPr/>
          <a:lstStyle/>
          <a:p>
            <a:r>
              <a:rPr lang="en-GB" dirty="0" smtClean="0"/>
              <a:t>One attachment for the head crusher is called an eye catcher.</a:t>
            </a:r>
          </a:p>
          <a:p>
            <a:r>
              <a:rPr lang="en-GB" dirty="0" smtClean="0"/>
              <a:t>They would a trough on the end to catch the persons eyes as they pop out.</a:t>
            </a:r>
          </a:p>
          <a:p>
            <a:r>
              <a:rPr lang="en-GB" dirty="0" smtClean="0"/>
              <a:t>They did this to stop their eyes rolling all over the floor and making a mess.</a:t>
            </a:r>
            <a:endParaRPr lang="en-GB" dirty="0"/>
          </a:p>
        </p:txBody>
      </p:sp>
    </p:spTree>
  </p:cSld>
  <p:clrMapOvr>
    <a:masterClrMapping/>
  </p:clrMapOvr>
  <p:transition spd="slow">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picture of the </a:t>
            </a:r>
            <a:r>
              <a:rPr lang="en-GB" dirty="0" err="1" smtClean="0"/>
              <a:t>headcrusher</a:t>
            </a:r>
            <a:endParaRPr lang="en-GB" dirty="0"/>
          </a:p>
        </p:txBody>
      </p:sp>
      <p:pic>
        <p:nvPicPr>
          <p:cNvPr id="18434" name="Picture 2" descr="http://www.medievality.com/images/torture/head-crusher.jpg"/>
          <p:cNvPicPr>
            <a:picLocks noChangeAspect="1" noChangeArrowheads="1"/>
          </p:cNvPicPr>
          <p:nvPr/>
        </p:nvPicPr>
        <p:blipFill>
          <a:blip r:embed="rId2" cstate="print"/>
          <a:srcRect/>
          <a:stretch>
            <a:fillRect/>
          </a:stretch>
        </p:blipFill>
        <p:spPr bwMode="auto">
          <a:xfrm>
            <a:off x="2928926" y="1285860"/>
            <a:ext cx="3643338" cy="5265879"/>
          </a:xfrm>
          <a:prstGeom prst="rect">
            <a:avLst/>
          </a:prstGeom>
          <a:noFill/>
        </p:spPr>
      </p:pic>
    </p:spTree>
  </p:cSld>
  <p:clrMapOvr>
    <a:masterClrMapping/>
  </p:clrMapOvr>
  <p:transition spd="slow">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How popular?</a:t>
            </a:r>
            <a:endParaRPr lang="en-GB" dirty="0"/>
          </a:p>
        </p:txBody>
      </p:sp>
      <p:sp>
        <p:nvSpPr>
          <p:cNvPr id="3" name="Content Placeholder 2"/>
          <p:cNvSpPr>
            <a:spLocks noGrp="1"/>
          </p:cNvSpPr>
          <p:nvPr>
            <p:ph idx="1"/>
          </p:nvPr>
        </p:nvSpPr>
        <p:spPr/>
        <p:txBody>
          <a:bodyPr/>
          <a:lstStyle/>
          <a:p>
            <a:r>
              <a:rPr lang="en-GB" dirty="0" smtClean="0"/>
              <a:t>The head crusher is so popular even now the totally infamous band </a:t>
            </a:r>
            <a:r>
              <a:rPr lang="en-GB" dirty="0" err="1" smtClean="0"/>
              <a:t>megadeth</a:t>
            </a:r>
            <a:r>
              <a:rPr lang="en-GB" dirty="0" smtClean="0"/>
              <a:t> sang a whole song about this </a:t>
            </a:r>
            <a:r>
              <a:rPr lang="en-GB" smtClean="0"/>
              <a:t>very gruesome </a:t>
            </a:r>
            <a:r>
              <a:rPr lang="en-GB" dirty="0" smtClean="0"/>
              <a:t>and horrific device.</a:t>
            </a:r>
            <a:endParaRPr lang="en-GB" dirty="0"/>
          </a:p>
        </p:txBody>
      </p:sp>
      <p:pic>
        <p:nvPicPr>
          <p:cNvPr id="1026" name="Picture 2" descr="http://www.gearsofrock.com/wp-content/uploads/2009/07/amazon-head-crusher.jpg"/>
          <p:cNvPicPr>
            <a:picLocks noChangeAspect="1" noChangeArrowheads="1"/>
          </p:cNvPicPr>
          <p:nvPr/>
        </p:nvPicPr>
        <p:blipFill>
          <a:blip r:embed="rId2" cstate="print"/>
          <a:srcRect/>
          <a:stretch>
            <a:fillRect/>
          </a:stretch>
        </p:blipFill>
        <p:spPr bwMode="auto">
          <a:xfrm>
            <a:off x="5072066" y="3301976"/>
            <a:ext cx="2928958" cy="3556024"/>
          </a:xfrm>
          <a:prstGeom prst="rect">
            <a:avLst/>
          </a:prstGeom>
          <a:noFill/>
        </p:spPr>
      </p:pic>
      <p:pic>
        <p:nvPicPr>
          <p:cNvPr id="5" name="Picture 6" descr="http://fc09.deviantart.net/fs70/f/2011/067/2/f/troll_face_animated_by_doublewoe7-d3b6n9j.gif"/>
          <p:cNvPicPr>
            <a:picLocks noChangeAspect="1" noChangeArrowheads="1" noCrop="1"/>
          </p:cNvPicPr>
          <p:nvPr/>
        </p:nvPicPr>
        <p:blipFill>
          <a:blip r:embed="rId3" cstate="print"/>
          <a:srcRect/>
          <a:stretch>
            <a:fillRect/>
          </a:stretch>
        </p:blipFill>
        <p:spPr bwMode="auto">
          <a:xfrm>
            <a:off x="5214942" y="4000504"/>
            <a:ext cx="758633" cy="571504"/>
          </a:xfrm>
          <a:prstGeom prst="rect">
            <a:avLst/>
          </a:prstGeom>
          <a:noFill/>
        </p:spPr>
      </p:pic>
      <p:pic>
        <p:nvPicPr>
          <p:cNvPr id="6" name="Picture 6" descr="http://fc09.deviantart.net/fs70/f/2011/067/2/f/troll_face_animated_by_doublewoe7-d3b6n9j.gif"/>
          <p:cNvPicPr>
            <a:picLocks noChangeAspect="1" noChangeArrowheads="1" noCrop="1"/>
          </p:cNvPicPr>
          <p:nvPr/>
        </p:nvPicPr>
        <p:blipFill>
          <a:blip r:embed="rId3" cstate="print"/>
          <a:srcRect/>
          <a:stretch>
            <a:fillRect/>
          </a:stretch>
        </p:blipFill>
        <p:spPr bwMode="auto">
          <a:xfrm>
            <a:off x="7072330" y="4000504"/>
            <a:ext cx="758633" cy="571504"/>
          </a:xfrm>
          <a:prstGeom prst="rect">
            <a:avLst/>
          </a:prstGeom>
          <a:noFill/>
        </p:spPr>
      </p:pic>
      <p:pic>
        <p:nvPicPr>
          <p:cNvPr id="7" name="Picture 6" descr="http://fc09.deviantart.net/fs70/f/2011/067/2/f/troll_face_animated_by_doublewoe7-d3b6n9j.gif"/>
          <p:cNvPicPr>
            <a:picLocks noChangeAspect="1" noChangeArrowheads="1" noCrop="1"/>
          </p:cNvPicPr>
          <p:nvPr/>
        </p:nvPicPr>
        <p:blipFill>
          <a:blip r:embed="rId3" cstate="print"/>
          <a:srcRect/>
          <a:stretch>
            <a:fillRect/>
          </a:stretch>
        </p:blipFill>
        <p:spPr bwMode="auto">
          <a:xfrm>
            <a:off x="5715008" y="4286256"/>
            <a:ext cx="571504" cy="430533"/>
          </a:xfrm>
          <a:prstGeom prst="rect">
            <a:avLst/>
          </a:prstGeom>
          <a:noFill/>
        </p:spPr>
      </p:pic>
      <p:pic>
        <p:nvPicPr>
          <p:cNvPr id="8" name="Picture 7" descr="http://fc09.deviantart.net/fs70/f/2011/067/2/f/troll_face_animated_by_doublewoe7-d3b6n9j.gif"/>
          <p:cNvPicPr>
            <a:picLocks noChangeAspect="1" noChangeArrowheads="1" noCrop="1"/>
          </p:cNvPicPr>
          <p:nvPr/>
        </p:nvPicPr>
        <p:blipFill>
          <a:blip r:embed="rId3" cstate="print"/>
          <a:srcRect/>
          <a:stretch>
            <a:fillRect/>
          </a:stretch>
        </p:blipFill>
        <p:spPr bwMode="auto">
          <a:xfrm>
            <a:off x="6786578" y="4286256"/>
            <a:ext cx="571504" cy="430533"/>
          </a:xfrm>
          <a:prstGeom prst="rect">
            <a:avLst/>
          </a:prstGeom>
          <a:noFill/>
        </p:spPr>
      </p:pic>
    </p:spTree>
  </p:cSld>
  <p:clrMapOvr>
    <a:masterClrMapping/>
  </p:clrMapOvr>
  <p:transition spd="slow">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was it used on?</a:t>
            </a:r>
            <a:endParaRPr lang="en-GB" dirty="0"/>
          </a:p>
        </p:txBody>
      </p:sp>
      <p:sp>
        <p:nvSpPr>
          <p:cNvPr id="3" name="Content Placeholder 2"/>
          <p:cNvSpPr>
            <a:spLocks noGrp="1"/>
          </p:cNvSpPr>
          <p:nvPr>
            <p:ph idx="1"/>
          </p:nvPr>
        </p:nvSpPr>
        <p:spPr/>
        <p:txBody>
          <a:bodyPr/>
          <a:lstStyle/>
          <a:p>
            <a:r>
              <a:rPr lang="en-GB" dirty="0" smtClean="0"/>
              <a:t>It was used pretty much purely used on people such as Thief's. </a:t>
            </a:r>
          </a:p>
          <a:p>
            <a:r>
              <a:rPr lang="en-GB" dirty="0" smtClean="0"/>
              <a:t>They are not used on other types of crime committers.</a:t>
            </a:r>
          </a:p>
          <a:p>
            <a:r>
              <a:rPr lang="en-GB" dirty="0" smtClean="0"/>
              <a:t>The worse the crime they have committed, the more slow and painful the torturer will make their death.</a:t>
            </a:r>
            <a:endParaRPr lang="en-GB" dirty="0"/>
          </a:p>
        </p:txBody>
      </p:sp>
    </p:spTree>
  </p:cSld>
  <p:clrMapOvr>
    <a:masterClrMapping/>
  </p:clrMapOvr>
  <p:transition spd="slow">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643446"/>
            <a:ext cx="8229600" cy="1143000"/>
          </a:xfrm>
        </p:spPr>
        <p:txBody>
          <a:bodyPr>
            <a:normAutofit/>
          </a:bodyPr>
          <a:lstStyle/>
          <a:p>
            <a:r>
              <a:rPr lang="en-GB" dirty="0" smtClean="0"/>
              <a:t>THANKS FOR WATCHING!!!!!!</a:t>
            </a:r>
            <a:endParaRPr lang="en-GB" dirty="0"/>
          </a:p>
        </p:txBody>
      </p:sp>
      <p:pic>
        <p:nvPicPr>
          <p:cNvPr id="1030" name="Picture 6" descr="http://fc09.deviantart.net/fs70/f/2011/067/2/f/troll_face_animated_by_doublewoe7-d3b6n9j.gif"/>
          <p:cNvPicPr>
            <a:picLocks noChangeAspect="1" noChangeArrowheads="1" noCrop="1"/>
          </p:cNvPicPr>
          <p:nvPr/>
        </p:nvPicPr>
        <p:blipFill>
          <a:blip r:embed="rId2" cstate="print"/>
          <a:srcRect/>
          <a:stretch>
            <a:fillRect/>
          </a:stretch>
        </p:blipFill>
        <p:spPr bwMode="auto">
          <a:xfrm>
            <a:off x="2571736" y="1071546"/>
            <a:ext cx="4143404" cy="3121367"/>
          </a:xfrm>
          <a:prstGeom prst="rect">
            <a:avLst/>
          </a:prstGeom>
          <a:noFill/>
        </p:spPr>
      </p:pic>
    </p:spTree>
  </p:cSld>
  <p:clrMapOvr>
    <a:masterClrMapping/>
  </p:clrMapOvr>
  <p:transition spd="slow">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183</TotalTime>
  <Words>311</Words>
  <Application>Microsoft Office PowerPoint</Application>
  <PresentationFormat>On-screen Show (4:3)</PresentationFormat>
  <Paragraphs>24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Foundry</vt:lpstr>
      <vt:lpstr> Torture instruments.</vt:lpstr>
      <vt:lpstr>Why it was used...</vt:lpstr>
      <vt:lpstr>What happened...</vt:lpstr>
      <vt:lpstr>What else happens  [Not for the feint hearted]</vt:lpstr>
      <vt:lpstr>Attatchments</vt:lpstr>
      <vt:lpstr>A picture of the headcrusher</vt:lpstr>
      <vt:lpstr>How popular?</vt:lpstr>
      <vt:lpstr>Who was it used on?</vt:lpstr>
      <vt:lpstr>THANKS FOR WATCHING!!!!!!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Tudor Torture instruments.</dc:title>
  <dc:creator>student</dc:creator>
  <cp:lastModifiedBy>student</cp:lastModifiedBy>
  <cp:revision>24</cp:revision>
  <dcterms:created xsi:type="dcterms:W3CDTF">2013-01-15T17:39:42Z</dcterms:created>
  <dcterms:modified xsi:type="dcterms:W3CDTF">2013-02-04T09:12:06Z</dcterms:modified>
</cp:coreProperties>
</file>