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61" r:id="rId5"/>
    <p:sldId id="259"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B2F4583-F107-49F2-80EC-50BFD1178E9E}" type="datetimeFigureOut">
              <a:rPr lang="en-GB" smtClean="0"/>
              <a:pPr/>
              <a:t>17/01/2013</a:t>
            </a:fld>
            <a:endParaRPr lang="en-GB"/>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GB"/>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93AF3D0-93FE-4919-8190-37CD6F3DE4B6}"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2F4583-F107-49F2-80EC-50BFD1178E9E}" type="datetimeFigureOut">
              <a:rPr lang="en-GB" smtClean="0"/>
              <a:pPr/>
              <a:t>17/01/2013</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93AF3D0-93FE-4919-8190-37CD6F3DE4B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CB2F4583-F107-49F2-80EC-50BFD1178E9E}" type="datetimeFigureOut">
              <a:rPr lang="en-GB" smtClean="0"/>
              <a:pPr/>
              <a:t>17/01/2013</a:t>
            </a:fld>
            <a:endParaRPr lang="en-GB"/>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GB"/>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93AF3D0-93FE-4919-8190-37CD6F3DE4B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2F4583-F107-49F2-80EC-50BFD1178E9E}" type="datetimeFigureOut">
              <a:rPr lang="en-GB" smtClean="0"/>
              <a:pPr/>
              <a:t>17/01/2013</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93AF3D0-93FE-4919-8190-37CD6F3DE4B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B2F4583-F107-49F2-80EC-50BFD1178E9E}" type="datetimeFigureOut">
              <a:rPr lang="en-GB" smtClean="0"/>
              <a:pPr/>
              <a:t>17/01/2013</a:t>
            </a:fld>
            <a:endParaRPr lang="en-GB"/>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GB"/>
          </a:p>
        </p:txBody>
      </p:sp>
      <p:sp>
        <p:nvSpPr>
          <p:cNvPr id="6" name="Slide Number Placeholder 5"/>
          <p:cNvSpPr>
            <a:spLocks noGrp="1"/>
          </p:cNvSpPr>
          <p:nvPr>
            <p:ph type="sldNum" sz="quarter" idx="12"/>
          </p:nvPr>
        </p:nvSpPr>
        <p:spPr>
          <a:xfrm>
            <a:off x="6733952" y="6555112"/>
            <a:ext cx="588336" cy="228600"/>
          </a:xfrm>
        </p:spPr>
        <p:txBody>
          <a:bodyPr/>
          <a:lstStyle>
            <a:extLst/>
          </a:lstStyle>
          <a:p>
            <a:fld id="{193AF3D0-93FE-4919-8190-37CD6F3DE4B6}"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B2F4583-F107-49F2-80EC-50BFD1178E9E}" type="datetimeFigureOut">
              <a:rPr lang="en-GB" smtClean="0"/>
              <a:pPr/>
              <a:t>17/01/2013</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93AF3D0-93FE-4919-8190-37CD6F3DE4B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B2F4583-F107-49F2-80EC-50BFD1178E9E}" type="datetimeFigureOut">
              <a:rPr lang="en-GB" smtClean="0"/>
              <a:pPr/>
              <a:t>17/01/2013</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193AF3D0-93FE-4919-8190-37CD6F3DE4B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B2F4583-F107-49F2-80EC-50BFD1178E9E}" type="datetimeFigureOut">
              <a:rPr lang="en-GB" smtClean="0"/>
              <a:pPr/>
              <a:t>17/01/2013</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193AF3D0-93FE-4919-8190-37CD6F3DE4B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CB2F4583-F107-49F2-80EC-50BFD1178E9E}" type="datetimeFigureOut">
              <a:rPr lang="en-GB" smtClean="0"/>
              <a:pPr/>
              <a:t>17/01/2013</a:t>
            </a:fld>
            <a:endParaRPr lang="en-GB"/>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GB"/>
          </a:p>
        </p:txBody>
      </p:sp>
      <p:sp>
        <p:nvSpPr>
          <p:cNvPr id="4" name="Slide Number Placeholder 3"/>
          <p:cNvSpPr>
            <a:spLocks noGrp="1"/>
          </p:cNvSpPr>
          <p:nvPr>
            <p:ph type="sldNum" sz="quarter" idx="12"/>
          </p:nvPr>
        </p:nvSpPr>
        <p:spPr/>
        <p:txBody>
          <a:bodyPr/>
          <a:lstStyle>
            <a:extLst/>
          </a:lstStyle>
          <a:p>
            <a:fld id="{193AF3D0-93FE-4919-8190-37CD6F3DE4B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B2F4583-F107-49F2-80EC-50BFD1178E9E}" type="datetimeFigureOut">
              <a:rPr lang="en-GB" smtClean="0"/>
              <a:pPr/>
              <a:t>17/01/2013</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93AF3D0-93FE-4919-8190-37CD6F3DE4B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CB2F4583-F107-49F2-80EC-50BFD1178E9E}" type="datetimeFigureOut">
              <a:rPr lang="en-GB" smtClean="0"/>
              <a:pPr/>
              <a:t>17/01/2013</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93AF3D0-93FE-4919-8190-37CD6F3DE4B6}" type="slidenum">
              <a:rPr lang="en-GB" smtClean="0"/>
              <a:pPr/>
              <a:t>‹#›</a:t>
            </a:fld>
            <a:endParaRPr lang="en-GB"/>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B2F4583-F107-49F2-80EC-50BFD1178E9E}" type="datetimeFigureOut">
              <a:rPr lang="en-GB" smtClean="0"/>
              <a:pPr/>
              <a:t>17/01/2013</a:t>
            </a:fld>
            <a:endParaRPr lang="en-GB"/>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GB"/>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93AF3D0-93FE-4919-8190-37CD6F3DE4B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Rack!...</a:t>
            </a:r>
            <a:endParaRPr lang="en-GB" dirty="0"/>
          </a:p>
        </p:txBody>
      </p:sp>
      <p:sp>
        <p:nvSpPr>
          <p:cNvPr id="3" name="Subtitle 2"/>
          <p:cNvSpPr>
            <a:spLocks noGrp="1"/>
          </p:cNvSpPr>
          <p:nvPr>
            <p:ph type="subTitle" idx="1"/>
          </p:nvPr>
        </p:nvSpPr>
        <p:spPr/>
        <p:txBody>
          <a:bodyPr/>
          <a:lstStyle/>
          <a:p>
            <a:r>
              <a:rPr lang="en-GB" dirty="0" smtClean="0"/>
              <a:t>Sam Nickels</a:t>
            </a:r>
          </a:p>
          <a:p>
            <a:r>
              <a:rPr lang="en-GB" dirty="0" smtClean="0"/>
              <a:t>J/KSB - 8P</a:t>
            </a:r>
          </a:p>
        </p:txBody>
      </p:sp>
      <p:pic>
        <p:nvPicPr>
          <p:cNvPr id="1026" name="Picture 2" descr="http://www.horrorphile.net/images/the-medieval-rack-torture-device1.jpg"/>
          <p:cNvPicPr>
            <a:picLocks noChangeAspect="1" noChangeArrowheads="1"/>
          </p:cNvPicPr>
          <p:nvPr/>
        </p:nvPicPr>
        <p:blipFill>
          <a:blip r:embed="rId2" cstate="print"/>
          <a:srcRect/>
          <a:stretch>
            <a:fillRect/>
          </a:stretch>
        </p:blipFill>
        <p:spPr bwMode="auto">
          <a:xfrm>
            <a:off x="4427984" y="0"/>
            <a:ext cx="3816424" cy="242088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It</a:t>
            </a:r>
            <a:endParaRPr lang="en-GB" dirty="0"/>
          </a:p>
        </p:txBody>
      </p:sp>
      <p:sp>
        <p:nvSpPr>
          <p:cNvPr id="3" name="Content Placeholder 2"/>
          <p:cNvSpPr>
            <a:spLocks noGrp="1"/>
          </p:cNvSpPr>
          <p:nvPr>
            <p:ph idx="1"/>
          </p:nvPr>
        </p:nvSpPr>
        <p:spPr/>
        <p:txBody>
          <a:bodyPr/>
          <a:lstStyle/>
          <a:p>
            <a:r>
              <a:rPr lang="en-GB" dirty="0" smtClean="0"/>
              <a:t>The rack is a torture device consisting of a rectangular, usually wooden frame, slightly raised from the ground, with a roller at one or both ends. The victim's ankles are fastened to one roller and the wrists are chained to the other. The torturer turns the rollers, stretching the victim’s limbs and often breaking cartilage, ligaments</a:t>
            </a:r>
            <a:r>
              <a:rPr lang="en-GB" smtClean="0"/>
              <a:t>, </a:t>
            </a:r>
            <a:r>
              <a:rPr lang="en-GB" smtClean="0"/>
              <a:t>and/or </a:t>
            </a:r>
            <a:r>
              <a:rPr lang="en-GB" dirty="0" smtClean="0"/>
              <a:t>bones.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Used between</a:t>
            </a:r>
            <a:endParaRPr lang="en-GB" dirty="0"/>
          </a:p>
        </p:txBody>
      </p:sp>
      <p:sp>
        <p:nvSpPr>
          <p:cNvPr id="3" name="Content Placeholder 2"/>
          <p:cNvSpPr>
            <a:spLocks noGrp="1"/>
          </p:cNvSpPr>
          <p:nvPr>
            <p:ph idx="1"/>
          </p:nvPr>
        </p:nvSpPr>
        <p:spPr/>
        <p:txBody>
          <a:bodyPr/>
          <a:lstStyle/>
          <a:p>
            <a:r>
              <a:rPr lang="en-GB" dirty="0" smtClean="0"/>
              <a:t>First used: Spain, Saint Vincent of Saragossa – 304 AD</a:t>
            </a:r>
          </a:p>
          <a:p>
            <a:endParaRPr lang="en-GB" dirty="0" smtClean="0"/>
          </a:p>
          <a:p>
            <a:r>
              <a:rPr lang="en-GB" dirty="0" smtClean="0"/>
              <a:t>Last Used: Texas, USA ‘unstated’ – 12/03/2011 (these days, torture is very rare and this is the first time this as happened since the 1700’s)</a:t>
            </a:r>
          </a:p>
          <a:p>
            <a:endParaRPr lang="en-GB" dirty="0" smtClean="0"/>
          </a:p>
          <a:p>
            <a:r>
              <a:rPr lang="en-GB" dirty="0" smtClean="0"/>
              <a:t>Arrived in Britain: 1447</a:t>
            </a:r>
          </a:p>
          <a:p>
            <a:endParaRPr lang="en-GB" dirty="0" smtClean="0"/>
          </a:p>
          <a:p>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Famous victims of the rack</a:t>
            </a:r>
            <a:endParaRPr lang="en-GB" dirty="0"/>
          </a:p>
        </p:txBody>
      </p:sp>
      <p:sp>
        <p:nvSpPr>
          <p:cNvPr id="3" name="Content Placeholder 2"/>
          <p:cNvSpPr>
            <a:spLocks noGrp="1"/>
          </p:cNvSpPr>
          <p:nvPr>
            <p:ph idx="1"/>
          </p:nvPr>
        </p:nvSpPr>
        <p:spPr/>
        <p:txBody>
          <a:bodyPr/>
          <a:lstStyle/>
          <a:p>
            <a:r>
              <a:rPr lang="en-GB" dirty="0" smtClean="0"/>
              <a:t>Many knights from the Knights Templar</a:t>
            </a:r>
          </a:p>
          <a:p>
            <a:r>
              <a:rPr lang="en-GB" dirty="0" smtClean="0"/>
              <a:t>Guido ‘Guy’ Fawkes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DID ANYONE EVER ALTER IT</a:t>
            </a:r>
            <a:endParaRPr lang="en-GB" dirty="0"/>
          </a:p>
        </p:txBody>
      </p:sp>
      <p:sp>
        <p:nvSpPr>
          <p:cNvPr id="3" name="Content Placeholder 2"/>
          <p:cNvSpPr>
            <a:spLocks noGrp="1"/>
          </p:cNvSpPr>
          <p:nvPr>
            <p:ph idx="1"/>
          </p:nvPr>
        </p:nvSpPr>
        <p:spPr/>
        <p:txBody>
          <a:bodyPr/>
          <a:lstStyle/>
          <a:p>
            <a:r>
              <a:rPr lang="en-GB" dirty="0" smtClean="0"/>
              <a:t>The French added spiked rollers that were inserted under the spine of the victim, causing even more pain.</a:t>
            </a:r>
          </a:p>
          <a:p>
            <a:r>
              <a:rPr lang="en-GB" dirty="0" smtClean="0"/>
              <a:t>The Russians suspended the victims and whipped them and sometimes burned them with hot torches.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pic>
        <p:nvPicPr>
          <p:cNvPr id="4" name="Content Placeholder 3" descr="nuke-1.jpg"/>
          <p:cNvPicPr>
            <a:picLocks noGrp="1" noChangeAspect="1"/>
          </p:cNvPicPr>
          <p:nvPr>
            <p:ph idx="1"/>
          </p:nvPr>
        </p:nvPicPr>
        <p:blipFill>
          <a:blip r:embed="rId2" cstate="print"/>
          <a:stretch>
            <a:fillRect/>
          </a:stretch>
        </p:blipFill>
        <p:spPr>
          <a:xfrm>
            <a:off x="-1089896" y="0"/>
            <a:ext cx="10233896" cy="6858000"/>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925</TotalTime>
  <Words>112</Words>
  <Application>Microsoft Office PowerPoint</Application>
  <PresentationFormat>On-screen Show (4:3)</PresentationFormat>
  <Paragraphs>18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Opulent</vt:lpstr>
      <vt:lpstr>The Rack!...</vt:lpstr>
      <vt:lpstr>What Is It</vt:lpstr>
      <vt:lpstr>Used between</vt:lpstr>
      <vt:lpstr>Famous victims of the rack</vt:lpstr>
      <vt:lpstr>DID ANYONE EVER ALTER IT</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Rack!...</dc:title>
  <dc:creator>Sam Nickels</dc:creator>
  <cp:lastModifiedBy>Sam Nickels</cp:lastModifiedBy>
  <cp:revision>3</cp:revision>
  <dcterms:created xsi:type="dcterms:W3CDTF">2013-01-10T15:14:05Z</dcterms:created>
  <dcterms:modified xsi:type="dcterms:W3CDTF">2013-01-17T13:29:57Z</dcterms:modified>
</cp:coreProperties>
</file>